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909319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08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Оңтүстік-шығыстан соғатын жел солтүстік-батысқа ауысады, күші 9-14 м/с. Ауаның температурасы түнде 20-22, күндіз 36-38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09 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батыстан 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20-22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6649685"/>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95598157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17844</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4327</cp:revision>
  <cp:lastPrinted>2021-07-01T07:38:07Z</cp:lastPrinted>
  <dcterms:created xsi:type="dcterms:W3CDTF">2018-03-27T06:03:00Z</dcterms:created>
  <dcterms:modified xsi:type="dcterms:W3CDTF">2026-06-07T06:03:06Z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